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4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07" autoAdjust="0"/>
  </p:normalViewPr>
  <p:slideViewPr>
    <p:cSldViewPr snapToGrid="0">
      <p:cViewPr varScale="1">
        <p:scale>
          <a:sx n="124" d="100"/>
          <a:sy n="124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BDB8F-0CC5-4E70-8D4B-9AFB0390A8B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664FE-08F7-4D77-9494-2D899D0D26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8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2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7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5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8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1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63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86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664FE-08F7-4D77-9494-2D899D0D26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7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D2DB0-F0F6-F8B7-1629-D36BA4B4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85EC94-8907-416A-3CE6-91AEAB722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09314-1E93-EB5C-5DB0-F6F40DEA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711F0-F539-3FF0-D177-6DF2134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51FAF-0256-C8AD-2635-A228F6E8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1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C723-0A1E-2280-6B1C-7E41A495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D80CF-7A1C-3059-A1A2-D97A0CA01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12503-5829-4113-261C-95F2C197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54C79-B0F7-9B74-B9A6-E36F3936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BA6D49-16AE-A847-669B-D98A3097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0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957A6A-01A1-6B3F-4817-B71F5A004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5C24A2-810A-C05E-0462-718699A2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B1A57-9EEA-DE85-928B-A21B3EC9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1B63-CC29-DD66-2CF6-21750DA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9EDD5-6140-8422-90FF-3E636397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8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6E0D3-0E6C-D1E8-BFE1-34BBB1C9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411E8-0B91-5E03-CC6D-B6E7313F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E8FEE-EBBE-634F-F690-D27D5AD5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49A350-5BE6-B136-9D05-48286D26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0BE9F4-4865-2E6D-BD4C-88A3F549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8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11DD1-BFE6-F263-274B-16805B1B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93E86-FE41-1C77-0490-8C89C2FBD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65898A-4F55-18C5-6323-0A854CD4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D839A-EF46-804B-4674-8389316D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482B7-051C-3A53-481B-0F2484D0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9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D1BF0-BCCF-18B5-3940-FDB0963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C1E06-DDCC-605F-3DFE-AE3D2A1B8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DA03C6-7FE6-9563-DE22-CFB477D8A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CCE13-E5C6-06F1-0ABC-37210931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ED6E1B-FD7B-E441-D870-7C8BF58E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C7F9BE-E2E7-23AB-0A90-08D37F82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2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CC2C-E853-5360-E1EE-21907751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D1E9F-0129-3B33-C138-38BA6E2F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556FD-FB1C-502F-3654-105AD3FB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AD3834-499B-0309-7161-69796D0A1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2A0F3F-887E-A338-1097-40AC1FF7A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9F9DFD-F5F8-DBCE-11C0-9801F7DB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E7E041-D149-8A4D-2951-39164DBE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F9AF51-2688-BC1D-771A-AD13C091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7DFFF-AB41-E929-4996-830A0CF0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BD55E5-83E1-DD0F-32C2-B404AC18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234C3E-E1F2-4ECA-3856-CAE0DD0C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3A1C64-D996-DD96-7D93-4184A2BC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70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B09E04-5465-CDD2-53CF-AE129DA2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F730F6-1C2D-FFC6-399A-66F0C202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F3399-6E3F-E792-4116-3D2740AC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1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D5D61-B33E-185B-EF67-78F2DA81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62B95-FE8D-2A85-1231-732C450B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506C31-C800-B965-78DD-E928AFACC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037A8B-567F-CAC4-2BC3-2708EA10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2E1913-F189-5233-C3E9-6AE4B686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4A2857-27C4-C123-7C92-7EAC7116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7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6A70E-7322-033B-2AFE-86EC135A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B27882-2E61-5BB2-DC82-701CDE980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4CA419-9960-8A40-11AE-16C6C718E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5217A5-2C9F-BCCC-1273-A006EBF3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4596CA-9DDC-40AA-A204-117B721C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F30168-520A-2695-B446-AA25DC9E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1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0FCAC9-692D-859D-3C8E-71444EB6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91CE7F-D95E-2BD7-E611-620B81652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FEA6B-9ECB-0EDD-4B92-EBFFB1DA8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0AD7-299E-4913-9EE6-20CC18867B89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55C30-6A9B-E3F6-7FE6-73D26AA31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DB0ED-6212-FEBE-0477-B8FAB8BF2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CE6A-F960-4A9F-9B5E-B8CE8BE93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seMaryMDX/RoseMaryMDX.github.io" TargetMode="External"/><Relationship Id="rId5" Type="http://schemas.openxmlformats.org/officeDocument/2006/relationships/hyperlink" Target="https://rosemarymdx.github.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329766" y="619883"/>
            <a:ext cx="8418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迷迭香</a:t>
            </a:r>
            <a:endParaRPr lang="en-US" altLang="zh-CN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升级版" panose="02010601030101010101" pitchFamily="2" charset="-122"/>
              <a:ea typeface="叶根友唐楷升级版" panose="02010601030101010101" pitchFamily="2" charset="-122"/>
            </a:endParaRPr>
          </a:p>
          <a:p>
            <a:r>
              <a:rPr lang="en-US" altLang="zh-CN" sz="9600" dirty="0"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  </a:t>
            </a:r>
            <a:r>
              <a:rPr lang="zh-CN" altLang="en-US" sz="9600" dirty="0">
                <a:latin typeface="JetBrains Mono" panose="020B0509020102050004" pitchFamily="49" charset="0"/>
              </a:rPr>
              <a:t>  </a:t>
            </a:r>
            <a:r>
              <a:rPr lang="en-US" altLang="zh-CN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 panose="020B0509020102050004" pitchFamily="49" charset="0"/>
              </a:rPr>
              <a:t>Rosemary</a:t>
            </a:r>
            <a:endParaRPr lang="zh-CN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 Mono" panose="020B050902010205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01BF7B-353A-C946-762F-19C12EB388DE}"/>
              </a:ext>
            </a:extLst>
          </p:cNvPr>
          <p:cNvSpPr txBox="1"/>
          <p:nvPr/>
        </p:nvSpPr>
        <p:spPr>
          <a:xfrm>
            <a:off x="5242520" y="4933085"/>
            <a:ext cx="64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——</a:t>
            </a:r>
            <a:r>
              <a:rPr lang="zh-CN" altLang="en-US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个人博客系统的设计与实现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AE2872-852E-E5AB-9AD4-1D6DB2486E37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948866" y="1223993"/>
            <a:ext cx="841839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总  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8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329766" y="619883"/>
            <a:ext cx="8418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迷迭香</a:t>
            </a:r>
            <a:endParaRPr lang="en-US" altLang="zh-CN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叶根友唐楷升级版" panose="02010601030101010101" pitchFamily="2" charset="-122"/>
              <a:ea typeface="叶根友唐楷升级版" panose="02010601030101010101" pitchFamily="2" charset="-122"/>
            </a:endParaRPr>
          </a:p>
          <a:p>
            <a:r>
              <a:rPr lang="en-US" altLang="zh-CN" sz="9600" dirty="0">
                <a:latin typeface="叶根友唐楷升级版" panose="02010601030101010101" pitchFamily="2" charset="-122"/>
                <a:ea typeface="叶根友唐楷升级版" panose="02010601030101010101" pitchFamily="2" charset="-122"/>
              </a:rPr>
              <a:t>  </a:t>
            </a:r>
            <a:r>
              <a:rPr lang="zh-CN" altLang="en-US" sz="9600" dirty="0">
                <a:latin typeface="JetBrains Mono" panose="020B0509020102050004" pitchFamily="49" charset="0"/>
              </a:rPr>
              <a:t>  </a:t>
            </a:r>
            <a:r>
              <a:rPr lang="en-US" altLang="zh-CN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 Mono" panose="020B0509020102050004" pitchFamily="49" charset="0"/>
              </a:rPr>
              <a:t>Rosemary</a:t>
            </a:r>
            <a:endParaRPr lang="zh-CN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 Mono" panose="020B050902010205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01BF7B-353A-C946-762F-19C12EB388DE}"/>
              </a:ext>
            </a:extLst>
          </p:cNvPr>
          <p:cNvSpPr txBox="1"/>
          <p:nvPr/>
        </p:nvSpPr>
        <p:spPr>
          <a:xfrm>
            <a:off x="5242520" y="4933085"/>
            <a:ext cx="64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——</a:t>
            </a:r>
            <a:r>
              <a:rPr lang="zh-CN" altLang="en-US" sz="3600" dirty="0">
                <a:latin typeface="叶根友小京楷简体" panose="02010601030101010101" pitchFamily="2" charset="-122"/>
                <a:ea typeface="叶根友小京楷简体" panose="02010601030101010101" pitchFamily="2" charset="-122"/>
              </a:rPr>
              <a:t>个人博客系统的设计与实现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AE2872-852E-E5AB-9AD4-1D6DB2486E37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9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7" name="图片 6" descr="图片包含 游戏机, 烟花, 物体&#10;&#10;描述已自动生成">
            <a:extLst>
              <a:ext uri="{FF2B5EF4-FFF2-40B4-BE49-F238E27FC236}">
                <a16:creationId xmlns:a16="http://schemas.microsoft.com/office/drawing/2014/main" id="{F4D96FF9-87D3-DE16-AD3D-7B358E00F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000" y="126240"/>
            <a:ext cx="6605520" cy="6605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A00CBC-6964-6CF6-3D19-DAB6127DA99E}"/>
              </a:ext>
            </a:extLst>
          </p:cNvPr>
          <p:cNvSpPr txBox="1"/>
          <p:nvPr/>
        </p:nvSpPr>
        <p:spPr>
          <a:xfrm>
            <a:off x="3773606" y="1772961"/>
            <a:ext cx="84183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项目背景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0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25C16646-A336-7041-CCC6-B88D6B400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C895AD2D-366E-641B-AEFF-DAE3A996F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30"/>
            <a:ext cx="12192000" cy="60357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3AA1DD-A754-B6D5-18CF-08009CEB9E39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07F92E-3320-C5D1-A6F7-B8E7406C9B8E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B5EB5B-8CD8-CA2F-3D41-9C43F67FD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7"/>
          <a:stretch/>
        </p:blipFill>
        <p:spPr>
          <a:xfrm>
            <a:off x="0" y="335280"/>
            <a:ext cx="12192000" cy="59945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768AA8-FB71-7B76-ED77-64728E1B30F6}"/>
              </a:ext>
            </a:extLst>
          </p:cNvPr>
          <p:cNvSpPr txBox="1"/>
          <p:nvPr/>
        </p:nvSpPr>
        <p:spPr>
          <a:xfrm>
            <a:off x="0" y="4568570"/>
            <a:ext cx="1219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JetBrains Mono" panose="020B0509020102050004" pitchFamily="49" charset="0"/>
                <a:ea typeface="叶根友小京楷简体" panose="02010601030101010101" pitchFamily="2" charset="-122"/>
                <a:hlinkClick r:id="rId5"/>
              </a:rPr>
              <a:t>https://rosemarymdx.github.io/</a:t>
            </a:r>
            <a:endParaRPr lang="en-US" altLang="zh-CN" sz="3600" dirty="0">
              <a:latin typeface="JetBrains Mono" panose="020B0509020102050004" pitchFamily="49" charset="0"/>
              <a:ea typeface="叶根友小京楷简体" panose="02010601030101010101" pitchFamily="2" charset="-122"/>
            </a:endParaRPr>
          </a:p>
          <a:p>
            <a:pPr algn="ctr"/>
            <a:r>
              <a:rPr lang="en-US" altLang="zh-CN" sz="2800" dirty="0">
                <a:latin typeface="JetBrains Mono" panose="020B0509020102050004" pitchFamily="49" charset="0"/>
                <a:ea typeface="叶根友小京楷简体" panose="02010601030101010101" pitchFamily="2" charset="-122"/>
                <a:hlinkClick r:id="rId6"/>
              </a:rPr>
              <a:t>https://github.com/RoseMaryMDX/RoseMaryMDX.github.io</a:t>
            </a:r>
            <a:endParaRPr lang="en-US" altLang="zh-CN" sz="2800" dirty="0">
              <a:latin typeface="JetBrains Mono" panose="020B0509020102050004" pitchFamily="49" charset="0"/>
              <a:ea typeface="叶根友小京楷简体" panose="02010601030101010101" pitchFamily="2" charset="-122"/>
            </a:endParaRPr>
          </a:p>
          <a:p>
            <a:pPr algn="ctr"/>
            <a:endParaRPr lang="en-US" altLang="zh-CN" sz="2800" dirty="0">
              <a:latin typeface="JetBrains Mono" panose="020B0509020102050004" pitchFamily="49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7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C92F6D4D-FD9D-ACB4-D2F6-C8D6636F7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468"/>
            <a:ext cx="12192000" cy="5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 descr="屏幕上的人和狗">
            <a:extLst>
              <a:ext uri="{FF2B5EF4-FFF2-40B4-BE49-F238E27FC236}">
                <a16:creationId xmlns:a16="http://schemas.microsoft.com/office/drawing/2014/main" id="{5DDB4A86-4A37-F50A-0748-2055093A4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Rosemary</a:t>
            </a:r>
            <a:endParaRPr lang="zh-CN" altLang="en-US" dirty="0">
              <a:solidFill>
                <a:schemeClr val="bg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7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E06680-74E9-E225-6D89-C74810BFA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9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E06680-74E9-E225-6D89-C74810BF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6075" y="0"/>
            <a:ext cx="25898075" cy="140618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Rosemary</a:t>
            </a:r>
            <a:endParaRPr lang="zh-CN" altLang="en-US" dirty="0">
              <a:solidFill>
                <a:schemeClr val="bg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76D8EA1-128D-027F-5C3B-B5011C42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16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7B9214-870E-8A00-33CD-05CD9E2842D1}"/>
              </a:ext>
            </a:extLst>
          </p:cNvPr>
          <p:cNvSpPr txBox="1"/>
          <p:nvPr/>
        </p:nvSpPr>
        <p:spPr>
          <a:xfrm>
            <a:off x="4388449" y="6488668"/>
            <a:ext cx="34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JetBrains Mono" panose="020B0509020102050004" pitchFamily="49" charset="0"/>
              </a:rPr>
              <a:t>Power By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迷迭香</a:t>
            </a:r>
            <a:r>
              <a:rPr lang="en-US" altLang="zh-CN" dirty="0">
                <a:latin typeface="JetBrains Mono" panose="020B0509020102050004" pitchFamily="49" charset="0"/>
              </a:rPr>
              <a:t>Rosemary</a:t>
            </a:r>
            <a:endParaRPr lang="zh-CN" altLang="en-US" dirty="0">
              <a:latin typeface="JetBrains Mono" panose="020B05090201020500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94C987-B741-4563-1174-A51BD4ACD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539" y="86915"/>
            <a:ext cx="8122920" cy="640175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&lt;body&gt;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&lt;!--body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元素定义文档的主体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;--&gt;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&lt;audio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 "audio/backmusic.mp3"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autoplay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="autoplay"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loop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="loop"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&gt;&lt;/audio&gt;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&lt;!--&lt;audio&gt;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标签定义音乐音频流。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autoplay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：自动播放；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loop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：循环播放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&lt;header&gt;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网页的头部部分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&lt;nav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="dropdown"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&lt;!--&lt;nav&gt;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标签定义导航链接的部分。下拉导航栏。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&lt;!--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定义和用法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:.class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选择器选取带有指定类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(class)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的元素。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后不再做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.class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选择器的注释。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    &lt;button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="drop-btn"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下拉导航栏的主体按钮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在按钮中添加网站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logo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为图片的替代文本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Rosemary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按钮中的文字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&lt;/button&gt;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&lt;/a&gt;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    &lt;div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="dropdown-content"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&lt;!--&lt;div&gt;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可定义文档中的分区（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division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）。定义下拉导航栏的内容分区。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="pages/team-members.html"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小组成员介绍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="pages/notes-display/1.html"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第一章笔记在线阅读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="pages/html-label.html"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常用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HTML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标签查询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="pages/common-url.html"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常用网址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="pages/downloads.html"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历次作业下载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&lt;/div&gt;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&lt;/nav&gt;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&lt;nav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="top-nav"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&lt;!--&lt;nav&gt;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标签定义导航链接的部分。顶部导航栏。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首页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="pages/first-code.html"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本站第一行代码展示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="pages/effect.html"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前期网站效果图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href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="pages/leave-message.html"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留言板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&lt;/a&gt;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&lt;!--&lt;a&gt;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标签定义超链接，用于从当前页面链接到其他页面。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&lt;input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="text"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placeholder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.."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装饰搜索框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&lt;/nav&gt;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&lt;/header&gt;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&lt;section&gt;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&lt;!--&lt;section&gt;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标签定义文档中的节（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section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、区段）。网页中间部分，即每个人编写的代码部分。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&lt;div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="index-jz"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&lt;!--&lt;div&gt;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可定义文档中的分区（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division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）。定义主页居中的标题分区。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&lt;h1&gt;&lt;img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Rosemary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&lt;/h1&gt;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    &lt;/div&gt;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&lt;/section&gt;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&lt;footer&gt;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&lt;!--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网页的足部部分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--&gt;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&lt;h3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class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="footer-h3"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&gt;&lt;img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src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="images/logo/logo1300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透明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.png"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</a:rPr>
              <a:t>alt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</a:rPr>
              <a:t>=""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&gt;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迷迭香小组制作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D9CBE"/>
                </a:solidFill>
                <a:effectLst/>
                <a:latin typeface="Arial Unicode MS"/>
              </a:rPr>
              <a:t>&amp;nbsp;&amp;nbsp;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ED0D6"/>
                </a:solidFill>
                <a:effectLst/>
                <a:latin typeface="Arial Unicode MS"/>
              </a:rPr>
              <a:t>Power By Rosemary Studio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&lt;/h3&gt;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    &lt;/footer&gt;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</a:rPr>
              <a:t>&lt;/body&gt;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61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989</Words>
  <Application>Microsoft Office PowerPoint</Application>
  <PresentationFormat>宽屏</PresentationFormat>
  <Paragraphs>30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 Unicode MS</vt:lpstr>
      <vt:lpstr>等线</vt:lpstr>
      <vt:lpstr>等线 Light</vt:lpstr>
      <vt:lpstr>华文新魏</vt:lpstr>
      <vt:lpstr>楷体</vt:lpstr>
      <vt:lpstr>宋体</vt:lpstr>
      <vt:lpstr>叶根友唐楷升级版</vt:lpstr>
      <vt:lpstr>叶根友小京楷简体</vt:lpstr>
      <vt:lpstr>Arial</vt:lpstr>
      <vt:lpstr>JetBrains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余 浩琰</dc:creator>
  <cp:lastModifiedBy>余 浩琰</cp:lastModifiedBy>
  <cp:revision>3</cp:revision>
  <dcterms:created xsi:type="dcterms:W3CDTF">2022-12-18T23:47:16Z</dcterms:created>
  <dcterms:modified xsi:type="dcterms:W3CDTF">2022-12-20T01:02:29Z</dcterms:modified>
</cp:coreProperties>
</file>